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8" r:id="rId2"/>
    <p:sldId id="1157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lassroom.google.com/u/0/share?url=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مهارة الإستعداد للعمل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hlinkClick r:id="rId2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4B6D13-1396-00A5-9E66-DAA3CDDDD0AA}"/>
              </a:ext>
            </a:extLst>
          </p:cNvPr>
          <p:cNvSpPr/>
          <p:nvPr/>
        </p:nvSpPr>
        <p:spPr>
          <a:xfrm>
            <a:off x="384933" y="3754222"/>
            <a:ext cx="130035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مهام العمل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5033809-0409-3F38-AD72-D72EEA0475A7}"/>
              </a:ext>
            </a:extLst>
          </p:cNvPr>
          <p:cNvSpPr/>
          <p:nvPr/>
        </p:nvSpPr>
        <p:spPr>
          <a:xfrm>
            <a:off x="2055044" y="3829388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373D95-331F-4404-8FC1-A05BA13B49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8901" y="1714500"/>
            <a:ext cx="2152650" cy="18128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64D9683-3562-4CBB-9184-9E7F622B1C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5926" y="1714501"/>
            <a:ext cx="2143125" cy="18128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2FB6ACE-A608-4A10-9867-1B8AD5588B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2865" y="1949737"/>
            <a:ext cx="2143125" cy="15775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BAFD440-D29C-4312-9140-E8273DB07C4E}"/>
              </a:ext>
            </a:extLst>
          </p:cNvPr>
          <p:cNvSpPr/>
          <p:nvPr/>
        </p:nvSpPr>
        <p:spPr>
          <a:xfrm flipH="1">
            <a:off x="6712489" y="3942549"/>
            <a:ext cx="1549998" cy="5005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محامي 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F5F1B-DDC8-4A1B-AE5F-B445DFC7E52A}"/>
              </a:ext>
            </a:extLst>
          </p:cNvPr>
          <p:cNvSpPr/>
          <p:nvPr/>
        </p:nvSpPr>
        <p:spPr>
          <a:xfrm>
            <a:off x="3658719" y="4022637"/>
            <a:ext cx="1651415" cy="5005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400" b="1" dirty="0"/>
              <a:t>ممرضة </a:t>
            </a:r>
            <a:endParaRPr lang="en-US" sz="24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E1DDD93-B8A0-408C-BDA7-7409986BEE9F}"/>
              </a:ext>
            </a:extLst>
          </p:cNvPr>
          <p:cNvSpPr/>
          <p:nvPr/>
        </p:nvSpPr>
        <p:spPr>
          <a:xfrm>
            <a:off x="9449518" y="4022637"/>
            <a:ext cx="1651415" cy="5005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400" b="1" dirty="0"/>
              <a:t>محاسب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57741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Props1.xml><?xml version="1.0" encoding="utf-8"?>
<ds:datastoreItem xmlns:ds="http://schemas.openxmlformats.org/officeDocument/2006/customXml" ds:itemID="{3E15F4BA-8EB1-4A2E-A008-DA9CE2AF84D5}"/>
</file>

<file path=customXml/itemProps2.xml><?xml version="1.0" encoding="utf-8"?>
<ds:datastoreItem xmlns:ds="http://schemas.openxmlformats.org/officeDocument/2006/customXml" ds:itemID="{51E9E5BE-0718-41D1-82C4-7996B55F7B2C}"/>
</file>

<file path=customXml/itemProps3.xml><?xml version="1.0" encoding="utf-8"?>
<ds:datastoreItem xmlns:ds="http://schemas.openxmlformats.org/officeDocument/2006/customXml" ds:itemID="{88D18F8D-A365-4B76-9441-12B85360D4ED}"/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15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MEEAD AHMED OBAID ALTENEIJI</cp:lastModifiedBy>
  <cp:revision>10</cp:revision>
  <dcterms:created xsi:type="dcterms:W3CDTF">2023-06-12T14:15:26Z</dcterms:created>
  <dcterms:modified xsi:type="dcterms:W3CDTF">2024-01-17T08:13:21Z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